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3D7F5-18A3-4B1F-94C9-3419C5D8E5CB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A4985-2E8D-4C6D-ADDD-512A363D9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8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A4985-2E8D-4C6D-ADDD-512A363D9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4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A4985-2E8D-4C6D-ADDD-512A363D9D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9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4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50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61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86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0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99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07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7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8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3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0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5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7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FBC1B05-E1A2-431C-A662-E214862B4C8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17B3B28-56F4-4505-AAF9-8B180CE9C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3719" y="2521527"/>
            <a:ext cx="9263664" cy="1119781"/>
          </a:xfrm>
        </p:spPr>
        <p:txBody>
          <a:bodyPr/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 </a:t>
            </a: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     Ornament </a:t>
            </a: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Script" panose="030B0504020000000003" pitchFamily="66" charset="0"/>
                <a:cs typeface="MV Boli" panose="02000500030200090000" pitchFamily="2" charset="0"/>
              </a:rPr>
              <a:t>Store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87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3" y="492552"/>
            <a:ext cx="9608044" cy="5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71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73" y="591271"/>
            <a:ext cx="9265126" cy="56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4" y="553459"/>
            <a:ext cx="9506439" cy="5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6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howcard Gothic" panose="04020904020102020604" pitchFamily="82" charset="0"/>
              </a:rPr>
              <a:t>Table Views: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Showcard Gothic" panose="04020904020102020604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64" y="2175548"/>
            <a:ext cx="7958353" cy="4682452"/>
          </a:xfrm>
        </p:spPr>
      </p:pic>
    </p:spTree>
    <p:extLst>
      <p:ext uri="{BB962C8B-B14F-4D97-AF65-F5344CB8AC3E}">
        <p14:creationId xmlns:p14="http://schemas.microsoft.com/office/powerpoint/2010/main" val="324470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560945"/>
            <a:ext cx="9107054" cy="47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26" y="1366981"/>
            <a:ext cx="8611628" cy="43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71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95" y="1213639"/>
            <a:ext cx="7776560" cy="49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76" y="1411656"/>
            <a:ext cx="7956124" cy="40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81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77" y="1635059"/>
            <a:ext cx="6899669" cy="436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0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71" y="1347864"/>
            <a:ext cx="6666720" cy="52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2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77" y="1369212"/>
            <a:ext cx="8314528" cy="42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Submitted by: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Farjana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Akther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ID: 0182220012101127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Ibnat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Zareen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ID: 0182220012101006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Tahsina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Hasnat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ID: 0182220012101177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Asma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Begum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Simran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ID: 0182220012101108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39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53" y="1609085"/>
            <a:ext cx="5427302" cy="47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2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8664" y="1259995"/>
            <a:ext cx="8761413" cy="706964"/>
          </a:xfrm>
        </p:spPr>
        <p:txBody>
          <a:bodyPr/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Queries to test our database: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592" y="3204976"/>
            <a:ext cx="7489634" cy="3610164"/>
          </a:xfrm>
        </p:spPr>
      </p:pic>
      <p:sp>
        <p:nvSpPr>
          <p:cNvPr id="5" name="TextBox 4"/>
          <p:cNvSpPr txBox="1"/>
          <p:nvPr/>
        </p:nvSpPr>
        <p:spPr>
          <a:xfrm>
            <a:off x="1911926" y="2343202"/>
            <a:ext cx="873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Find the Purchaser who purchased Earrings.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11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46909"/>
            <a:ext cx="12700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Find </a:t>
            </a: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Total Sales made by each Seller (of any position in our small shop).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25" y="1816296"/>
            <a:ext cx="7734698" cy="49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39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6547" y="1219201"/>
            <a:ext cx="10058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Find the most expensive Ornament and who purchased it.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44" y="2234817"/>
            <a:ext cx="7111574" cy="44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42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944" y="1108364"/>
            <a:ext cx="11102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the number of Ornaments purchased by each Purchaser.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18" y="1815408"/>
            <a:ext cx="7793161" cy="48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64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236" y="1431636"/>
            <a:ext cx="107326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Find the total Amount paid through each payment Method.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15" y="2727252"/>
            <a:ext cx="9582092" cy="2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1718" y="1083734"/>
            <a:ext cx="8825658" cy="2677648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cript MT Bold" panose="03040602040607080904" pitchFamily="66" charset="0"/>
              </a:rPr>
              <a:t>Do you have any questions?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22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9464" y="1194569"/>
            <a:ext cx="8825658" cy="2677648"/>
          </a:xfrm>
        </p:spPr>
        <p:txBody>
          <a:bodyPr/>
          <a:lstStyle/>
          <a:p>
            <a:r>
              <a:rPr lang="en-US" sz="6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you!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29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Purpose: Our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tiny,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affordable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and slightly eccentric Ornament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store’s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can track total money received from selling ornamental items in any month in a year.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/>
            </a:r>
            <a:b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 example, we can easily see the total money earned from selling ornaments in September, 2024.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27" y="5302057"/>
            <a:ext cx="12469091" cy="860400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  <a:latin typeface="Haettenschweiler" panose="020B0706040902060204" pitchFamily="34" charset="0"/>
              </a:rPr>
              <a:t>Let’s take a look at the E-R Diagram for a better understanding: </a:t>
            </a:r>
            <a:endParaRPr lang="en-US" sz="4800" dirty="0">
              <a:solidFill>
                <a:schemeClr val="accent6">
                  <a:lumMod val="75000"/>
                </a:schemeClr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17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64" y="0"/>
            <a:ext cx="915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845" y="668867"/>
            <a:ext cx="8761413" cy="706964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SQL code for our database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7" y="1680632"/>
            <a:ext cx="11259127" cy="5163759"/>
          </a:xfrm>
        </p:spPr>
      </p:pic>
    </p:spTree>
    <p:extLst>
      <p:ext uri="{BB962C8B-B14F-4D97-AF65-F5344CB8AC3E}">
        <p14:creationId xmlns:p14="http://schemas.microsoft.com/office/powerpoint/2010/main" val="317007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6" y="417788"/>
            <a:ext cx="9817605" cy="60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22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6" y="231910"/>
            <a:ext cx="9379432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1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9" y="599067"/>
            <a:ext cx="9296878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9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31" y="425873"/>
            <a:ext cx="9493738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09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106</TotalTime>
  <Words>130</Words>
  <Application>Microsoft Office PowerPoint</Application>
  <PresentationFormat>Widescreen</PresentationFormat>
  <Paragraphs>24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Algerian</vt:lpstr>
      <vt:lpstr>Arial</vt:lpstr>
      <vt:lpstr>Arial Rounded MT Bold</vt:lpstr>
      <vt:lpstr>Calibri</vt:lpstr>
      <vt:lpstr>Century Gothic</vt:lpstr>
      <vt:lpstr>Haettenschweiler</vt:lpstr>
      <vt:lpstr>MV Boli</vt:lpstr>
      <vt:lpstr>Script MT Bold</vt:lpstr>
      <vt:lpstr>Segoe Script</vt:lpstr>
      <vt:lpstr>Showcard Gothic</vt:lpstr>
      <vt:lpstr>Times New Roman</vt:lpstr>
      <vt:lpstr>Wingdings 3</vt:lpstr>
      <vt:lpstr>Ion Boardroom</vt:lpstr>
      <vt:lpstr>      Ornament Store</vt:lpstr>
      <vt:lpstr>Submitted by:</vt:lpstr>
      <vt:lpstr>Purpose: Our tiny, affordable and slightly eccentric Ornament store’s database can track total money received from selling ornamental items in any month in a year. For example, we can easily see the total money earned from selling ornaments in September, 2024. </vt:lpstr>
      <vt:lpstr>PowerPoint Presentation</vt:lpstr>
      <vt:lpstr>SQL code for our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Views: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 to test our database: </vt:lpstr>
      <vt:lpstr>PowerPoint Presentation</vt:lpstr>
      <vt:lpstr>PowerPoint Presentation</vt:lpstr>
      <vt:lpstr>PowerPoint Presentation</vt:lpstr>
      <vt:lpstr>PowerPoint Presentation</vt:lpstr>
      <vt:lpstr>Do you have any questions?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Jewellery/Ornament Shop</dc:title>
  <dc:creator>user</dc:creator>
  <cp:lastModifiedBy>Microsoft account</cp:lastModifiedBy>
  <cp:revision>14</cp:revision>
  <dcterms:created xsi:type="dcterms:W3CDTF">2024-12-20T21:21:56Z</dcterms:created>
  <dcterms:modified xsi:type="dcterms:W3CDTF">2025-06-03T18:29:16Z</dcterms:modified>
</cp:coreProperties>
</file>